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3" r:id="rId2"/>
    <p:sldId id="256" r:id="rId3"/>
    <p:sldId id="257" r:id="rId4"/>
    <p:sldId id="272" r:id="rId5"/>
    <p:sldId id="258" r:id="rId6"/>
    <p:sldId id="270" r:id="rId7"/>
    <p:sldId id="269" r:id="rId8"/>
    <p:sldId id="268" r:id="rId9"/>
    <p:sldId id="260" r:id="rId10"/>
    <p:sldId id="261" r:id="rId11"/>
    <p:sldId id="262" r:id="rId12"/>
    <p:sldId id="265" r:id="rId13"/>
    <p:sldId id="264" r:id="rId14"/>
    <p:sldId id="266" r:id="rId15"/>
    <p:sldId id="26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F800"/>
    <a:srgbClr val="82F87C"/>
    <a:srgbClr val="EDE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7"/>
  </p:normalViewPr>
  <p:slideViewPr>
    <p:cSldViewPr snapToGrid="0" snapToObjects="1">
      <p:cViewPr varScale="1">
        <p:scale>
          <a:sx n="52" d="100"/>
          <a:sy n="52" d="100"/>
        </p:scale>
        <p:origin x="19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178B-69CB-E343-9424-31387C2FFCCC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5344C-B8FD-784A-BA77-38B21B57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6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2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2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5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7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0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FBC4B-0B62-DE48-8E96-E5030B637282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1636B-B953-BE40-B85B-FB919DCD3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8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163" y="860612"/>
            <a:ext cx="4020671" cy="286232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rgbClr val="94F800"/>
                </a:solidFill>
              </a:rPr>
              <a:t>FIRST PRESENTATION </a:t>
            </a:r>
            <a:endParaRPr lang="en-US" sz="6000" b="1" dirty="0">
              <a:solidFill>
                <a:srgbClr val="94F8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4869" y="5592075"/>
            <a:ext cx="1057837" cy="101566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rgbClr val="94F800"/>
                </a:solidFill>
              </a:rPr>
              <a:t>BB</a:t>
            </a:r>
            <a:endParaRPr lang="en-US" sz="6000" b="1" dirty="0">
              <a:solidFill>
                <a:srgbClr val="94F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7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83" y="0"/>
            <a:ext cx="10287000" cy="642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6989" y="2550694"/>
            <a:ext cx="4674623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ONLY ODD NUMBERS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86989" y="3936036"/>
            <a:ext cx="4674623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NO EVEN NUMBERS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8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8" y="416858"/>
            <a:ext cx="11675812" cy="59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4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76" y="0"/>
            <a:ext cx="5723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3" y="2532529"/>
            <a:ext cx="12135597" cy="23756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5859" y="910242"/>
            <a:ext cx="4867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DIAMOND OR ERROR?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3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53" y="0"/>
            <a:ext cx="572379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99294" y="1102659"/>
            <a:ext cx="3509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</a:rPr>
              <a:t>FIRST LINE OF THE DIAMOND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99294" y="2949389"/>
            <a:ext cx="3509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</a:rPr>
              <a:t>BODY OF THE DIAMOND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9294" y="4796119"/>
            <a:ext cx="3509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</a:rPr>
              <a:t>NARROW BOTTOM PART</a:t>
            </a:r>
            <a:endParaRPr 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49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11" y="0"/>
            <a:ext cx="572379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1682" y="2017059"/>
            <a:ext cx="3509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</a:rPr>
              <a:t>FOR LOOPS FOR WHITESPACE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81682" y="3818965"/>
            <a:ext cx="3509682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94F800"/>
                </a:solidFill>
              </a:rPr>
              <a:t>FOR LOOPS FOR </a:t>
            </a:r>
            <a:r>
              <a:rPr lang="en-US" sz="4000" b="1" dirty="0" smtClean="0">
                <a:solidFill>
                  <a:srgbClr val="94F800"/>
                </a:solidFill>
              </a:rPr>
              <a:t>*</a:t>
            </a:r>
            <a:endParaRPr lang="en-US" sz="4000" b="1" dirty="0">
              <a:solidFill>
                <a:srgbClr val="94F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7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1386" y="2770094"/>
            <a:ext cx="4020671" cy="101566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rgbClr val="94F800"/>
                </a:solidFill>
              </a:rPr>
              <a:t>KOSZONOM</a:t>
            </a:r>
            <a:endParaRPr lang="en-US" sz="6000" b="1" dirty="0">
              <a:solidFill>
                <a:srgbClr val="94F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469900"/>
            <a:ext cx="8877300" cy="591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3400" y="3429000"/>
            <a:ext cx="2228850" cy="5539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HTML /CSS</a:t>
            </a:r>
            <a:endParaRPr lang="en-US" sz="30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4650" y="3429000"/>
            <a:ext cx="1804987" cy="5539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CLI / GIT</a:t>
            </a:r>
            <a:endParaRPr lang="en-US" sz="30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4888" y="4354552"/>
            <a:ext cx="2228850" cy="553998"/>
          </a:xfrm>
          <a:prstGeom prst="rect">
            <a:avLst/>
          </a:prstGeom>
          <a:solidFill>
            <a:srgbClr val="EDE5C5"/>
          </a:solidFill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JavaScript</a:t>
            </a:r>
            <a:endParaRPr lang="en-US" sz="3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76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31" y="1268662"/>
            <a:ext cx="8341183" cy="43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431800"/>
            <a:ext cx="84328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3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79" y="12319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1123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59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52" y="161364"/>
            <a:ext cx="6953436" cy="64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9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34" y="1548102"/>
            <a:ext cx="7065190" cy="45837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305" y="237889"/>
            <a:ext cx="6846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ANOTHER SEPARATING SLIDE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1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44</Words>
  <Application>Microsoft Macintosh PowerPoint</Application>
  <PresentationFormat>Widescreen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Trebuchet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2018-02-16T12:03:11Z</dcterms:created>
  <dcterms:modified xsi:type="dcterms:W3CDTF">2018-02-17T23:34:08Z</dcterms:modified>
</cp:coreProperties>
</file>